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4" d="100"/>
          <a:sy n="84" d="100"/>
        </p:scale>
        <p:origin x="9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CA94-B90F-4AFD-A039-9C7E23781C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107336-884A-4D53-A020-851DD24D74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868472-6276-4996-A649-DE5B1315BBB9}"/>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C57999DA-8335-4027-90F5-3F867EC90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1DD9D-744C-4C11-A1BD-0ED6F7A827C8}"/>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70721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944D-F258-4E1C-8C1A-AC75A44C26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59A2F7-5106-49CB-91F0-7DED07BF05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0ED38-DECB-4C17-9029-CD61E8D4D618}"/>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B2E016D3-C929-40CB-BCCC-4924DC9BE7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C5A0C-CCF5-4AB4-9ABA-7B762977ACE4}"/>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56344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3C7353-07DD-4446-A27F-E0D298F9FE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9A8B09-658C-41C4-9373-E09AA224C2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3A09A-A109-437A-BB2F-07310BD8A631}"/>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9ADF9622-B7EF-4B66-9E2E-C8253AF8C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9FD1D-B920-4CE0-BE23-1240B14B3938}"/>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3788267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201A0-651D-408B-8708-FBA3AA2A5E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562CC0-2D2C-4F25-A00B-A3D93E744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B3B9E4-5D01-4CB4-9BAA-CC500934B90F}"/>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D522728B-4277-4556-B16C-52A73D2F75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CBD17-5487-4C47-9C79-999C4BC267A2}"/>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3854560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4CC7-A026-4C5A-8223-6C5EB79298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F58DCC-6974-4A9D-9E0D-A91CCE779E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87A996-6809-48E2-A51E-C5836FB576E2}"/>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8FAD7103-1C5E-4A7B-959A-7736FEF54F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9A0B80-F092-40C6-9731-C1B3DC69AD94}"/>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352662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AB72-4352-4FB8-85B1-CC826EAC1B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5CE00-E594-4088-A711-F85BAA81DD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C828C0-A30A-4536-96C7-99AA2BE8DE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FDDAD6-DD68-4199-AB1D-353D1AF41ECE}"/>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6" name="Footer Placeholder 5">
            <a:extLst>
              <a:ext uri="{FF2B5EF4-FFF2-40B4-BE49-F238E27FC236}">
                <a16:creationId xmlns:a16="http://schemas.microsoft.com/office/drawing/2014/main" id="{38298125-5C0B-4BD8-963B-751169165F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23BD8-C6EB-4AA3-830B-9A45B0E5DEA5}"/>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955958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D7C78-A69A-4768-81DA-F9258E372F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105F92-0E63-4C47-9C3F-693758FD61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16E9EE-A5B5-49AE-AF4B-C1C295C1A1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BB9CF2-C2F9-4562-A2E6-434D5384E0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DDA5A5-CCE8-408F-BA04-811E3A5BA5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B69A17-143E-4AB6-AE4D-F2410342936C}"/>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8" name="Footer Placeholder 7">
            <a:extLst>
              <a:ext uri="{FF2B5EF4-FFF2-40B4-BE49-F238E27FC236}">
                <a16:creationId xmlns:a16="http://schemas.microsoft.com/office/drawing/2014/main" id="{C5626D4C-64B1-4504-8427-53124CB453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6412D7-7AFC-491F-B187-3F5CB4CF6601}"/>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468299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7CF2-6BFD-4E63-84CB-989B35603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BF6063-C634-4027-A918-A8678AEF6DCA}"/>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4" name="Footer Placeholder 3">
            <a:extLst>
              <a:ext uri="{FF2B5EF4-FFF2-40B4-BE49-F238E27FC236}">
                <a16:creationId xmlns:a16="http://schemas.microsoft.com/office/drawing/2014/main" id="{164C00C5-D012-4710-840B-FD231A7D33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1D5D07-55E4-4331-A4C2-793A40DA735E}"/>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2305935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66C71E-A571-47E6-93EE-78CA46DF6490}"/>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3" name="Footer Placeholder 2">
            <a:extLst>
              <a:ext uri="{FF2B5EF4-FFF2-40B4-BE49-F238E27FC236}">
                <a16:creationId xmlns:a16="http://schemas.microsoft.com/office/drawing/2014/main" id="{19BCB913-BB90-4687-8D87-A427D9209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8CBBA-EEC2-41EF-BB8F-E729176FA6D9}"/>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252412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2483-78AF-4B48-A602-D4C71A92E7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D836FD-F94D-4AAA-B58B-817613AAC9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9BC4F6-5B71-49A9-89AB-1BE3525BCA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274957-8F7B-4748-93B9-5ED71EAD86D4}"/>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6" name="Footer Placeholder 5">
            <a:extLst>
              <a:ext uri="{FF2B5EF4-FFF2-40B4-BE49-F238E27FC236}">
                <a16:creationId xmlns:a16="http://schemas.microsoft.com/office/drawing/2014/main" id="{303C3084-FD35-41A8-9141-FAF1201EAC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4EB6-13A3-425E-B011-D6856199B5B6}"/>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2437957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2A7B0-0001-4E12-AF67-0729C5596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84DFB4-BBE7-49AD-B0A4-EA599A732A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8FD6F-F608-45C2-9D33-6D6E7536D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6008D-8A44-4C7E-8B02-A02C73139DC2}"/>
              </a:ext>
            </a:extLst>
          </p:cNvPr>
          <p:cNvSpPr>
            <a:spLocks noGrp="1"/>
          </p:cNvSpPr>
          <p:nvPr>
            <p:ph type="dt" sz="half" idx="10"/>
          </p:nvPr>
        </p:nvSpPr>
        <p:spPr/>
        <p:txBody>
          <a:bodyPr/>
          <a:lstStyle/>
          <a:p>
            <a:fld id="{51847C90-C234-45CB-8C72-6D8447CB4570}" type="datetimeFigureOut">
              <a:rPr lang="en-US" smtClean="0"/>
              <a:t>11/10/2021</a:t>
            </a:fld>
            <a:endParaRPr lang="en-US"/>
          </a:p>
        </p:txBody>
      </p:sp>
      <p:sp>
        <p:nvSpPr>
          <p:cNvPr id="6" name="Footer Placeholder 5">
            <a:extLst>
              <a:ext uri="{FF2B5EF4-FFF2-40B4-BE49-F238E27FC236}">
                <a16:creationId xmlns:a16="http://schemas.microsoft.com/office/drawing/2014/main" id="{E4D9482C-6DD2-4904-A1F9-EC2A01F348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A458CF-87DF-40A6-B24E-474D71418E69}"/>
              </a:ext>
            </a:extLst>
          </p:cNvPr>
          <p:cNvSpPr>
            <a:spLocks noGrp="1"/>
          </p:cNvSpPr>
          <p:nvPr>
            <p:ph type="sldNum" sz="quarter" idx="12"/>
          </p:nvPr>
        </p:nvSpPr>
        <p:spPr/>
        <p:txBody>
          <a:bodyPr/>
          <a:lstStyle/>
          <a:p>
            <a:fld id="{41B83466-700F-47AA-8E8E-6C0DDD9EEF10}" type="slidenum">
              <a:rPr lang="en-US" smtClean="0"/>
              <a:t>‹#›</a:t>
            </a:fld>
            <a:endParaRPr lang="en-US"/>
          </a:p>
        </p:txBody>
      </p:sp>
    </p:spTree>
    <p:extLst>
      <p:ext uri="{BB962C8B-B14F-4D97-AF65-F5344CB8AC3E}">
        <p14:creationId xmlns:p14="http://schemas.microsoft.com/office/powerpoint/2010/main" val="837056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24B0D-B193-4EC1-BC2C-01B9CEFE6B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4A89BE-F3EE-4A6C-9810-A5A71DACE2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73CAEB-1851-491A-9B1C-147A32247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847C90-C234-45CB-8C72-6D8447CB4570}" type="datetimeFigureOut">
              <a:rPr lang="en-US" smtClean="0"/>
              <a:t>11/10/2021</a:t>
            </a:fld>
            <a:endParaRPr lang="en-US"/>
          </a:p>
        </p:txBody>
      </p:sp>
      <p:sp>
        <p:nvSpPr>
          <p:cNvPr id="5" name="Footer Placeholder 4">
            <a:extLst>
              <a:ext uri="{FF2B5EF4-FFF2-40B4-BE49-F238E27FC236}">
                <a16:creationId xmlns:a16="http://schemas.microsoft.com/office/drawing/2014/main" id="{2EE43DBC-75C9-4E11-8E45-45F88A44B8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EE3D786-A2EA-475B-9D0E-115878F485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B83466-700F-47AA-8E8E-6C0DDD9EEF10}" type="slidenum">
              <a:rPr lang="en-US" smtClean="0"/>
              <a:t>‹#›</a:t>
            </a:fld>
            <a:endParaRPr lang="en-US"/>
          </a:p>
        </p:txBody>
      </p:sp>
    </p:spTree>
    <p:extLst>
      <p:ext uri="{BB962C8B-B14F-4D97-AF65-F5344CB8AC3E}">
        <p14:creationId xmlns:p14="http://schemas.microsoft.com/office/powerpoint/2010/main" val="2281994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EDAAEC-D44F-4E7A-8B2C-CBD1FBB19FFC}"/>
              </a:ext>
            </a:extLst>
          </p:cNvPr>
          <p:cNvSpPr txBox="1"/>
          <p:nvPr/>
        </p:nvSpPr>
        <p:spPr>
          <a:xfrm>
            <a:off x="1481959" y="2413337"/>
            <a:ext cx="6884276" cy="1015663"/>
          </a:xfrm>
          <a:prstGeom prst="rect">
            <a:avLst/>
          </a:prstGeom>
          <a:noFill/>
        </p:spPr>
        <p:txBody>
          <a:bodyPr wrap="square" rtlCol="0">
            <a:spAutoFit/>
          </a:bodyPr>
          <a:lstStyle/>
          <a:p>
            <a:r>
              <a:rPr lang="en-US" sz="6000" dirty="0">
                <a:latin typeface="Arial Rounded MT Bold" panose="020F0704030504030204" pitchFamily="34" charset="0"/>
              </a:rPr>
              <a:t>ANIMAL HAVEN</a:t>
            </a:r>
          </a:p>
        </p:txBody>
      </p:sp>
      <p:sp>
        <p:nvSpPr>
          <p:cNvPr id="7" name="TextBox 6">
            <a:extLst>
              <a:ext uri="{FF2B5EF4-FFF2-40B4-BE49-F238E27FC236}">
                <a16:creationId xmlns:a16="http://schemas.microsoft.com/office/drawing/2014/main" id="{A0298064-E2E0-4791-A10A-A38D44B29156}"/>
              </a:ext>
            </a:extLst>
          </p:cNvPr>
          <p:cNvSpPr txBox="1"/>
          <p:nvPr/>
        </p:nvSpPr>
        <p:spPr>
          <a:xfrm>
            <a:off x="274713" y="5178446"/>
            <a:ext cx="5065987" cy="1477328"/>
          </a:xfrm>
          <a:prstGeom prst="rect">
            <a:avLst/>
          </a:prstGeom>
          <a:noFill/>
        </p:spPr>
        <p:txBody>
          <a:bodyPr wrap="square" rtlCol="0">
            <a:spAutoFit/>
          </a:bodyPr>
          <a:lstStyle/>
          <a:p>
            <a:r>
              <a:rPr lang="en-US" b="1" dirty="0"/>
              <a:t>Presented by:</a:t>
            </a:r>
          </a:p>
          <a:p>
            <a:r>
              <a:rPr lang="en-US" dirty="0"/>
              <a:t>Prachi Agarwal(191500552),Sec-C</a:t>
            </a:r>
          </a:p>
          <a:p>
            <a:r>
              <a:rPr lang="en-US" dirty="0"/>
              <a:t>Ritika Brewal(191500663),Sec-D</a:t>
            </a:r>
          </a:p>
          <a:p>
            <a:r>
              <a:rPr lang="en-US" dirty="0"/>
              <a:t>Neha(191500489),Sec-D</a:t>
            </a:r>
          </a:p>
          <a:p>
            <a:r>
              <a:rPr lang="en-US" dirty="0"/>
              <a:t>Priya(191500599),Sec-A</a:t>
            </a:r>
          </a:p>
        </p:txBody>
      </p:sp>
    </p:spTree>
    <p:extLst>
      <p:ext uri="{BB962C8B-B14F-4D97-AF65-F5344CB8AC3E}">
        <p14:creationId xmlns:p14="http://schemas.microsoft.com/office/powerpoint/2010/main" val="2093288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D3E2D-FE18-4C64-A3BA-1A14B96EF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690" y="773668"/>
            <a:ext cx="9441180" cy="5310664"/>
          </a:xfrm>
          <a:prstGeom prst="rect">
            <a:avLst/>
          </a:prstGeom>
        </p:spPr>
      </p:pic>
    </p:spTree>
    <p:extLst>
      <p:ext uri="{BB962C8B-B14F-4D97-AF65-F5344CB8AC3E}">
        <p14:creationId xmlns:p14="http://schemas.microsoft.com/office/powerpoint/2010/main" val="2434366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3FEC12-DADB-4CBF-B707-2BF302B7D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7420" y="802957"/>
            <a:ext cx="9337040" cy="5252085"/>
          </a:xfrm>
          <a:prstGeom prst="rect">
            <a:avLst/>
          </a:prstGeom>
        </p:spPr>
      </p:pic>
    </p:spTree>
    <p:extLst>
      <p:ext uri="{BB962C8B-B14F-4D97-AF65-F5344CB8AC3E}">
        <p14:creationId xmlns:p14="http://schemas.microsoft.com/office/powerpoint/2010/main" val="2645253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A94590-92DF-4A5E-ACC8-CAB7B1C2C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990" y="867608"/>
            <a:ext cx="9635490" cy="5419963"/>
          </a:xfrm>
          <a:prstGeom prst="rect">
            <a:avLst/>
          </a:prstGeom>
        </p:spPr>
      </p:pic>
    </p:spTree>
    <p:extLst>
      <p:ext uri="{BB962C8B-B14F-4D97-AF65-F5344CB8AC3E}">
        <p14:creationId xmlns:p14="http://schemas.microsoft.com/office/powerpoint/2010/main" val="3383304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19118-8ACE-4478-964E-A8D3A1E62594}"/>
              </a:ext>
            </a:extLst>
          </p:cNvPr>
          <p:cNvSpPr txBox="1"/>
          <p:nvPr/>
        </p:nvSpPr>
        <p:spPr>
          <a:xfrm>
            <a:off x="4652010" y="594360"/>
            <a:ext cx="4674870" cy="707886"/>
          </a:xfrm>
          <a:prstGeom prst="rect">
            <a:avLst/>
          </a:prstGeom>
          <a:noFill/>
        </p:spPr>
        <p:txBody>
          <a:bodyPr wrap="square" rtlCol="0">
            <a:spAutoFit/>
          </a:bodyPr>
          <a:lstStyle/>
          <a:p>
            <a:r>
              <a:rPr lang="en-US" sz="4000" dirty="0">
                <a:latin typeface="Copperplate Gothic Bold" panose="020E0705020206020404" pitchFamily="34" charset="0"/>
              </a:rPr>
              <a:t>2. GALLERY</a:t>
            </a:r>
          </a:p>
        </p:txBody>
      </p:sp>
      <p:pic>
        <p:nvPicPr>
          <p:cNvPr id="4" name="Picture 3">
            <a:extLst>
              <a:ext uri="{FF2B5EF4-FFF2-40B4-BE49-F238E27FC236}">
                <a16:creationId xmlns:a16="http://schemas.microsoft.com/office/drawing/2014/main" id="{ADE54201-45B8-4B7F-B79F-7AE2212199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320" y="1611630"/>
            <a:ext cx="8743950" cy="4822031"/>
          </a:xfrm>
          <a:prstGeom prst="rect">
            <a:avLst/>
          </a:prstGeom>
        </p:spPr>
      </p:pic>
    </p:spTree>
    <p:extLst>
      <p:ext uri="{BB962C8B-B14F-4D97-AF65-F5344CB8AC3E}">
        <p14:creationId xmlns:p14="http://schemas.microsoft.com/office/powerpoint/2010/main" val="254812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E6C2B0-8A25-4799-8937-A9A8685F6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4590" y="1474470"/>
            <a:ext cx="8949690" cy="5034201"/>
          </a:xfrm>
          <a:prstGeom prst="rect">
            <a:avLst/>
          </a:prstGeom>
        </p:spPr>
      </p:pic>
      <p:sp>
        <p:nvSpPr>
          <p:cNvPr id="4" name="TextBox 3">
            <a:extLst>
              <a:ext uri="{FF2B5EF4-FFF2-40B4-BE49-F238E27FC236}">
                <a16:creationId xmlns:a16="http://schemas.microsoft.com/office/drawing/2014/main" id="{0A34BBF6-0883-44B4-901B-D6A8D22C2AAC}"/>
              </a:ext>
            </a:extLst>
          </p:cNvPr>
          <p:cNvSpPr txBox="1"/>
          <p:nvPr/>
        </p:nvSpPr>
        <p:spPr>
          <a:xfrm>
            <a:off x="4103370" y="445770"/>
            <a:ext cx="4892040" cy="707886"/>
          </a:xfrm>
          <a:prstGeom prst="rect">
            <a:avLst/>
          </a:prstGeom>
          <a:noFill/>
        </p:spPr>
        <p:txBody>
          <a:bodyPr wrap="square" rtlCol="0">
            <a:spAutoFit/>
          </a:bodyPr>
          <a:lstStyle/>
          <a:p>
            <a:r>
              <a:rPr lang="en-US" sz="4000" dirty="0">
                <a:latin typeface="Copperplate Gothic Bold" panose="020E0705020206020404" pitchFamily="34" charset="0"/>
              </a:rPr>
              <a:t>3. HOSPITALS</a:t>
            </a:r>
          </a:p>
        </p:txBody>
      </p:sp>
    </p:spTree>
    <p:extLst>
      <p:ext uri="{BB962C8B-B14F-4D97-AF65-F5344CB8AC3E}">
        <p14:creationId xmlns:p14="http://schemas.microsoft.com/office/powerpoint/2010/main" val="2893610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83FC68-FFF7-4870-BB93-2523281C1544}"/>
              </a:ext>
            </a:extLst>
          </p:cNvPr>
          <p:cNvSpPr txBox="1"/>
          <p:nvPr/>
        </p:nvSpPr>
        <p:spPr>
          <a:xfrm>
            <a:off x="3966210" y="457200"/>
            <a:ext cx="5166360" cy="707886"/>
          </a:xfrm>
          <a:prstGeom prst="rect">
            <a:avLst/>
          </a:prstGeom>
          <a:noFill/>
        </p:spPr>
        <p:txBody>
          <a:bodyPr wrap="square" rtlCol="0">
            <a:spAutoFit/>
          </a:bodyPr>
          <a:lstStyle/>
          <a:p>
            <a:r>
              <a:rPr lang="en-US" sz="4000" dirty="0">
                <a:latin typeface="Copperplate Gothic Bold" panose="020E0705020206020404" pitchFamily="34" charset="0"/>
              </a:rPr>
              <a:t>4. LOGIN PAGE</a:t>
            </a:r>
          </a:p>
        </p:txBody>
      </p:sp>
      <p:pic>
        <p:nvPicPr>
          <p:cNvPr id="4" name="Picture 3">
            <a:extLst>
              <a:ext uri="{FF2B5EF4-FFF2-40B4-BE49-F238E27FC236}">
                <a16:creationId xmlns:a16="http://schemas.microsoft.com/office/drawing/2014/main" id="{4B9A87E1-84DE-4771-ADC0-4D697AE4A0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140" y="1441609"/>
            <a:ext cx="9075420" cy="5104923"/>
          </a:xfrm>
          <a:prstGeom prst="rect">
            <a:avLst/>
          </a:prstGeom>
        </p:spPr>
      </p:pic>
    </p:spTree>
    <p:extLst>
      <p:ext uri="{BB962C8B-B14F-4D97-AF65-F5344CB8AC3E}">
        <p14:creationId xmlns:p14="http://schemas.microsoft.com/office/powerpoint/2010/main" val="387986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9B887B-C1F2-49AF-A48E-0F8B2B538D3E}"/>
              </a:ext>
            </a:extLst>
          </p:cNvPr>
          <p:cNvSpPr txBox="1"/>
          <p:nvPr/>
        </p:nvSpPr>
        <p:spPr>
          <a:xfrm>
            <a:off x="3600450" y="582930"/>
            <a:ext cx="6092190" cy="707886"/>
          </a:xfrm>
          <a:prstGeom prst="rect">
            <a:avLst/>
          </a:prstGeom>
          <a:noFill/>
        </p:spPr>
        <p:txBody>
          <a:bodyPr wrap="square" rtlCol="0">
            <a:spAutoFit/>
          </a:bodyPr>
          <a:lstStyle/>
          <a:p>
            <a:r>
              <a:rPr lang="en-US" sz="4000" dirty="0">
                <a:latin typeface="Copperplate Gothic Bold" panose="020E0705020206020404" pitchFamily="34" charset="0"/>
              </a:rPr>
              <a:t>5. FEEDBACK PAGE</a:t>
            </a:r>
          </a:p>
        </p:txBody>
      </p:sp>
      <p:pic>
        <p:nvPicPr>
          <p:cNvPr id="4" name="Picture 3">
            <a:extLst>
              <a:ext uri="{FF2B5EF4-FFF2-40B4-BE49-F238E27FC236}">
                <a16:creationId xmlns:a16="http://schemas.microsoft.com/office/drawing/2014/main" id="{32F51094-7696-43CD-B030-8E793C71A8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1683068"/>
            <a:ext cx="8427720" cy="4740592"/>
          </a:xfrm>
          <a:prstGeom prst="rect">
            <a:avLst/>
          </a:prstGeom>
        </p:spPr>
      </p:pic>
    </p:spTree>
    <p:extLst>
      <p:ext uri="{BB962C8B-B14F-4D97-AF65-F5344CB8AC3E}">
        <p14:creationId xmlns:p14="http://schemas.microsoft.com/office/powerpoint/2010/main" val="1646589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3FCD54-4E42-4F71-B2F9-949CA42768AB}"/>
              </a:ext>
            </a:extLst>
          </p:cNvPr>
          <p:cNvSpPr txBox="1"/>
          <p:nvPr/>
        </p:nvSpPr>
        <p:spPr>
          <a:xfrm>
            <a:off x="4046220" y="2744361"/>
            <a:ext cx="6469380" cy="1107996"/>
          </a:xfrm>
          <a:prstGeom prst="rect">
            <a:avLst/>
          </a:prstGeom>
          <a:noFill/>
        </p:spPr>
        <p:txBody>
          <a:bodyPr wrap="square" rtlCol="0">
            <a:spAutoFit/>
          </a:bodyPr>
          <a:lstStyle/>
          <a:p>
            <a:r>
              <a:rPr lang="en-US" sz="6600" dirty="0">
                <a:latin typeface="Arial Rounded MT Bold" panose="020F0704030504030204" pitchFamily="34" charset="0"/>
              </a:rPr>
              <a:t>THANK YOU</a:t>
            </a:r>
          </a:p>
        </p:txBody>
      </p:sp>
    </p:spTree>
    <p:extLst>
      <p:ext uri="{BB962C8B-B14F-4D97-AF65-F5344CB8AC3E}">
        <p14:creationId xmlns:p14="http://schemas.microsoft.com/office/powerpoint/2010/main" val="3654686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C624C4-62B5-4A81-B02D-9E7DE434D80A}"/>
              </a:ext>
            </a:extLst>
          </p:cNvPr>
          <p:cNvSpPr txBox="1"/>
          <p:nvPr/>
        </p:nvSpPr>
        <p:spPr>
          <a:xfrm>
            <a:off x="4666594" y="935421"/>
            <a:ext cx="6821214" cy="769441"/>
          </a:xfrm>
          <a:prstGeom prst="rect">
            <a:avLst/>
          </a:prstGeom>
          <a:noFill/>
        </p:spPr>
        <p:txBody>
          <a:bodyPr wrap="square" rtlCol="0">
            <a:spAutoFit/>
          </a:bodyPr>
          <a:lstStyle/>
          <a:p>
            <a:r>
              <a:rPr lang="en-US" sz="4400" u="sng" dirty="0">
                <a:latin typeface="Copperplate Gothic Bold" panose="020E0705020206020404" pitchFamily="34" charset="0"/>
              </a:rPr>
              <a:t>OUTLINE</a:t>
            </a:r>
          </a:p>
        </p:txBody>
      </p:sp>
      <p:sp>
        <p:nvSpPr>
          <p:cNvPr id="3" name="TextBox 2">
            <a:extLst>
              <a:ext uri="{FF2B5EF4-FFF2-40B4-BE49-F238E27FC236}">
                <a16:creationId xmlns:a16="http://schemas.microsoft.com/office/drawing/2014/main" id="{19002B2E-4B0D-41C7-B2FF-2D815904292F}"/>
              </a:ext>
            </a:extLst>
          </p:cNvPr>
          <p:cNvSpPr txBox="1"/>
          <p:nvPr/>
        </p:nvSpPr>
        <p:spPr>
          <a:xfrm>
            <a:off x="3048001" y="2753711"/>
            <a:ext cx="8439807"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t>About the project</a:t>
            </a:r>
          </a:p>
          <a:p>
            <a:pPr marL="285750" indent="-285750">
              <a:buFont typeface="Arial" panose="020B0604020202020204" pitchFamily="34" charset="0"/>
              <a:buChar char="•"/>
            </a:pPr>
            <a:r>
              <a:rPr lang="en-US" sz="3200" dirty="0"/>
              <a:t>Objective</a:t>
            </a:r>
          </a:p>
          <a:p>
            <a:pPr marL="285750" indent="-285750">
              <a:buFont typeface="Arial" panose="020B0604020202020204" pitchFamily="34" charset="0"/>
              <a:buChar char="•"/>
            </a:pPr>
            <a:r>
              <a:rPr lang="en-US" sz="3200" dirty="0"/>
              <a:t>Requirements</a:t>
            </a:r>
          </a:p>
          <a:p>
            <a:pPr marL="285750" indent="-285750">
              <a:buFont typeface="Arial" panose="020B0604020202020204" pitchFamily="34" charset="0"/>
              <a:buChar char="•"/>
            </a:pPr>
            <a:r>
              <a:rPr lang="en-US" sz="3200" dirty="0"/>
              <a:t>Snapshots from the website</a:t>
            </a:r>
          </a:p>
        </p:txBody>
      </p:sp>
    </p:spTree>
    <p:extLst>
      <p:ext uri="{BB962C8B-B14F-4D97-AF65-F5344CB8AC3E}">
        <p14:creationId xmlns:p14="http://schemas.microsoft.com/office/powerpoint/2010/main" val="25254427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217D08-B78A-4EE0-AD7E-1DD12E610A79}"/>
              </a:ext>
            </a:extLst>
          </p:cNvPr>
          <p:cNvSpPr txBox="1"/>
          <p:nvPr/>
        </p:nvSpPr>
        <p:spPr>
          <a:xfrm>
            <a:off x="3520440" y="765810"/>
            <a:ext cx="7315200" cy="707886"/>
          </a:xfrm>
          <a:prstGeom prst="rect">
            <a:avLst/>
          </a:prstGeom>
          <a:noFill/>
        </p:spPr>
        <p:txBody>
          <a:bodyPr wrap="square" rtlCol="0">
            <a:spAutoFit/>
          </a:bodyPr>
          <a:lstStyle/>
          <a:p>
            <a:r>
              <a:rPr lang="en-US" sz="4000" u="sng" dirty="0">
                <a:latin typeface="Copperplate Gothic Bold" panose="020E0705020206020404" pitchFamily="34" charset="0"/>
              </a:rPr>
              <a:t>ABOUT THE PROJECT</a:t>
            </a:r>
          </a:p>
        </p:txBody>
      </p:sp>
      <p:sp>
        <p:nvSpPr>
          <p:cNvPr id="3" name="TextBox 2">
            <a:extLst>
              <a:ext uri="{FF2B5EF4-FFF2-40B4-BE49-F238E27FC236}">
                <a16:creationId xmlns:a16="http://schemas.microsoft.com/office/drawing/2014/main" id="{8D0C8DB6-E04D-4E34-A6A4-F89CBA3971A1}"/>
              </a:ext>
            </a:extLst>
          </p:cNvPr>
          <p:cNvSpPr txBox="1"/>
          <p:nvPr/>
        </p:nvSpPr>
        <p:spPr>
          <a:xfrm>
            <a:off x="1943100" y="2353955"/>
            <a:ext cx="9441180" cy="2769989"/>
          </a:xfrm>
          <a:prstGeom prst="rect">
            <a:avLst/>
          </a:prstGeom>
          <a:noFill/>
        </p:spPr>
        <p:txBody>
          <a:bodyPr wrap="square" rtlCol="0">
            <a:spAutoFit/>
          </a:bodyPr>
          <a:lstStyle/>
          <a:p>
            <a:pPr marL="742950" lvl="1" indent="-285750">
              <a:buFont typeface="Wingdings" panose="05000000000000000000" pitchFamily="2" charset="2"/>
              <a:buChar char="v"/>
            </a:pPr>
            <a:r>
              <a:rPr lang="en-US" sz="2400" dirty="0"/>
              <a:t>Our Fullstack Project “Animal Haven” is an online website that </a:t>
            </a:r>
          </a:p>
          <a:p>
            <a:pPr lvl="1"/>
            <a:r>
              <a:rPr lang="en-US" sz="2400" dirty="0"/>
              <a:t>     will provide its user, the information regrading all the veterinary</a:t>
            </a:r>
          </a:p>
          <a:p>
            <a:pPr lvl="1"/>
            <a:r>
              <a:rPr lang="en-US" sz="2400" dirty="0"/>
              <a:t>     hospitals and the rescue centers in Mathura.</a:t>
            </a:r>
          </a:p>
          <a:p>
            <a:pPr lvl="1"/>
            <a:endParaRPr lang="en-US" sz="2400" dirty="0"/>
          </a:p>
          <a:p>
            <a:pPr marL="742950" lvl="1" indent="-285750">
              <a:buFont typeface="Wingdings" panose="05000000000000000000" pitchFamily="2" charset="2"/>
              <a:buChar char="v"/>
            </a:pPr>
            <a:r>
              <a:rPr lang="en-US" sz="2400" dirty="0"/>
              <a:t>It contains the contact numbers, addresses, maps of the hospitals.</a:t>
            </a:r>
          </a:p>
          <a:p>
            <a:pPr marL="742950" lvl="1" indent="-285750">
              <a:buFont typeface="Wingdings" panose="05000000000000000000" pitchFamily="2" charset="2"/>
              <a:buChar char="v"/>
            </a:pPr>
            <a:endParaRPr lang="en-US" dirty="0"/>
          </a:p>
          <a:p>
            <a:pPr marL="742950" lvl="1" indent="-285750">
              <a:buFont typeface="Wingdings" panose="05000000000000000000" pitchFamily="2" charset="2"/>
              <a:buChar char="v"/>
            </a:pPr>
            <a:endParaRPr lang="en-US" dirty="0"/>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585267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8A0075-236C-4F38-B458-ED2C20FACDBF}"/>
              </a:ext>
            </a:extLst>
          </p:cNvPr>
          <p:cNvSpPr txBox="1"/>
          <p:nvPr/>
        </p:nvSpPr>
        <p:spPr>
          <a:xfrm>
            <a:off x="4697730" y="891540"/>
            <a:ext cx="6892290" cy="707886"/>
          </a:xfrm>
          <a:prstGeom prst="rect">
            <a:avLst/>
          </a:prstGeom>
          <a:noFill/>
        </p:spPr>
        <p:txBody>
          <a:bodyPr wrap="square" rtlCol="0">
            <a:spAutoFit/>
          </a:bodyPr>
          <a:lstStyle/>
          <a:p>
            <a:r>
              <a:rPr lang="en-US" sz="4000" u="sng" dirty="0">
                <a:latin typeface="Copperplate Gothic Bold" panose="020E0705020206020404" pitchFamily="34" charset="0"/>
              </a:rPr>
              <a:t>OBJECTIVE</a:t>
            </a:r>
          </a:p>
        </p:txBody>
      </p:sp>
      <p:sp>
        <p:nvSpPr>
          <p:cNvPr id="3" name="TextBox 2">
            <a:extLst>
              <a:ext uri="{FF2B5EF4-FFF2-40B4-BE49-F238E27FC236}">
                <a16:creationId xmlns:a16="http://schemas.microsoft.com/office/drawing/2014/main" id="{0704E767-2B77-41F8-85A1-368687F6F794}"/>
              </a:ext>
            </a:extLst>
          </p:cNvPr>
          <p:cNvSpPr txBox="1"/>
          <p:nvPr/>
        </p:nvSpPr>
        <p:spPr>
          <a:xfrm>
            <a:off x="2171700" y="2327612"/>
            <a:ext cx="9132570" cy="3416320"/>
          </a:xfrm>
          <a:prstGeom prst="rect">
            <a:avLst/>
          </a:prstGeom>
          <a:noFill/>
        </p:spPr>
        <p:txBody>
          <a:bodyPr wrap="square" rtlCol="0">
            <a:spAutoFit/>
          </a:bodyPr>
          <a:lstStyle/>
          <a:p>
            <a:pPr marL="285750" indent="-285750">
              <a:buFont typeface="Wingdings" panose="05000000000000000000" pitchFamily="2" charset="2"/>
              <a:buChar char="v"/>
            </a:pPr>
            <a:r>
              <a:rPr lang="en-US" sz="2400" b="1" dirty="0"/>
              <a:t>STRAY ANIMAL SAFETY </a:t>
            </a:r>
            <a:r>
              <a:rPr lang="en-US" sz="2400" dirty="0"/>
              <a:t>: The website mainly aims on the safety of the stray animals that are not looked after by anybody and sometimes many people those who want to help the injured and sick animals lying on the roads are not aware of the veterinary hospitals in the particular area. So, our website will help them find the nearby hospital.</a:t>
            </a:r>
          </a:p>
          <a:p>
            <a:endParaRPr lang="en-US" sz="2400" dirty="0"/>
          </a:p>
          <a:p>
            <a:pPr marL="285750" indent="-285750">
              <a:buFont typeface="Wingdings" panose="05000000000000000000" pitchFamily="2" charset="2"/>
              <a:buChar char="v"/>
            </a:pPr>
            <a:r>
              <a:rPr lang="en" sz="2400" b="1" dirty="0"/>
              <a:t>USER FRIENDLINESS</a:t>
            </a:r>
            <a:r>
              <a:rPr lang="en" sz="2400" dirty="0"/>
              <a:t> : The website will be very easy to use enabling even a novice person to use it.</a:t>
            </a:r>
            <a:endParaRPr lang="en-US" sz="2400" dirty="0"/>
          </a:p>
        </p:txBody>
      </p:sp>
    </p:spTree>
    <p:extLst>
      <p:ext uri="{BB962C8B-B14F-4D97-AF65-F5344CB8AC3E}">
        <p14:creationId xmlns:p14="http://schemas.microsoft.com/office/powerpoint/2010/main" val="3585767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7DF490-6CFE-46A0-B3AE-3DBF73BFCCCA}"/>
              </a:ext>
            </a:extLst>
          </p:cNvPr>
          <p:cNvSpPr txBox="1"/>
          <p:nvPr/>
        </p:nvSpPr>
        <p:spPr>
          <a:xfrm>
            <a:off x="4206240" y="605790"/>
            <a:ext cx="5532120" cy="707886"/>
          </a:xfrm>
          <a:prstGeom prst="rect">
            <a:avLst/>
          </a:prstGeom>
          <a:noFill/>
        </p:spPr>
        <p:txBody>
          <a:bodyPr wrap="square" rtlCol="0">
            <a:spAutoFit/>
          </a:bodyPr>
          <a:lstStyle/>
          <a:p>
            <a:r>
              <a:rPr lang="en-US" sz="4000" u="sng" dirty="0">
                <a:latin typeface="Copperplate Gothic Bold" panose="020E0705020206020404" pitchFamily="34" charset="0"/>
              </a:rPr>
              <a:t>REQUIREMENTS</a:t>
            </a:r>
          </a:p>
        </p:txBody>
      </p:sp>
      <p:sp>
        <p:nvSpPr>
          <p:cNvPr id="4" name="TextBox 3">
            <a:extLst>
              <a:ext uri="{FF2B5EF4-FFF2-40B4-BE49-F238E27FC236}">
                <a16:creationId xmlns:a16="http://schemas.microsoft.com/office/drawing/2014/main" id="{238FBB93-4C43-42EC-870B-EC76AB7B7BB7}"/>
              </a:ext>
            </a:extLst>
          </p:cNvPr>
          <p:cNvSpPr txBox="1"/>
          <p:nvPr/>
        </p:nvSpPr>
        <p:spPr>
          <a:xfrm>
            <a:off x="2707005" y="2263140"/>
            <a:ext cx="6777990" cy="3108543"/>
          </a:xfrm>
          <a:prstGeom prst="rect">
            <a:avLst/>
          </a:prstGeom>
          <a:noFill/>
        </p:spPr>
        <p:txBody>
          <a:bodyPr wrap="square" rtlCol="0">
            <a:spAutoFit/>
          </a:bodyPr>
          <a:lstStyle/>
          <a:p>
            <a:pPr marL="0" lvl="0" indent="0" algn="l" rtl="0">
              <a:spcBef>
                <a:spcPts val="0"/>
              </a:spcBef>
              <a:spcAft>
                <a:spcPts val="0"/>
              </a:spcAft>
              <a:buNone/>
            </a:pPr>
            <a:r>
              <a:rPr lang="en-US" sz="2400" b="1" dirty="0"/>
              <a:t>Software Specification Used :-</a:t>
            </a:r>
          </a:p>
          <a:p>
            <a:pPr marL="457200" lvl="0" indent="-330200" algn="l" rtl="0">
              <a:spcBef>
                <a:spcPts val="1200"/>
              </a:spcBef>
              <a:spcAft>
                <a:spcPts val="0"/>
              </a:spcAft>
              <a:buSzPts val="1600"/>
              <a:buChar char="➔"/>
            </a:pPr>
            <a:r>
              <a:rPr lang="en-US" sz="2400" dirty="0"/>
              <a:t>Technology Implemented: Fullstack Web Development</a:t>
            </a:r>
          </a:p>
          <a:p>
            <a:pPr marL="457200" lvl="0" indent="-330200" algn="l" rtl="0">
              <a:spcBef>
                <a:spcPts val="0"/>
              </a:spcBef>
              <a:spcAft>
                <a:spcPts val="0"/>
              </a:spcAft>
              <a:buSzPts val="1600"/>
              <a:buChar char="➔"/>
            </a:pPr>
            <a:r>
              <a:rPr lang="en-US" sz="2400" dirty="0"/>
              <a:t>Languages/Technologies Used: HTML5, CSS3, JavaScript, Bootstrap</a:t>
            </a:r>
          </a:p>
          <a:p>
            <a:pPr marL="457200" lvl="0" indent="-330200" algn="l" rtl="0">
              <a:spcBef>
                <a:spcPts val="0"/>
              </a:spcBef>
              <a:spcAft>
                <a:spcPts val="0"/>
              </a:spcAft>
              <a:buSzPts val="1600"/>
              <a:buChar char="➔"/>
            </a:pPr>
            <a:r>
              <a:rPr lang="en-US" sz="2400" dirty="0"/>
              <a:t>IDE Used: Visual Studio Code</a:t>
            </a:r>
          </a:p>
          <a:p>
            <a:pPr marL="457200" lvl="0" indent="-330200" algn="l" rtl="0">
              <a:spcBef>
                <a:spcPts val="0"/>
              </a:spcBef>
              <a:spcAft>
                <a:spcPts val="0"/>
              </a:spcAft>
              <a:buSzPts val="1600"/>
              <a:buChar char="➔"/>
            </a:pPr>
            <a:r>
              <a:rPr lang="en-US" sz="2400" dirty="0"/>
              <a:t>Web Browser: Google Chrome</a:t>
            </a:r>
          </a:p>
          <a:p>
            <a:endParaRPr lang="en-US" dirty="0"/>
          </a:p>
        </p:txBody>
      </p:sp>
    </p:spTree>
    <p:extLst>
      <p:ext uri="{BB962C8B-B14F-4D97-AF65-F5344CB8AC3E}">
        <p14:creationId xmlns:p14="http://schemas.microsoft.com/office/powerpoint/2010/main" val="106914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42CBC9-72A3-4A53-B11F-F396FC5E6C3F}"/>
              </a:ext>
            </a:extLst>
          </p:cNvPr>
          <p:cNvSpPr txBox="1"/>
          <p:nvPr/>
        </p:nvSpPr>
        <p:spPr>
          <a:xfrm>
            <a:off x="3086100" y="1840973"/>
            <a:ext cx="8046720" cy="2741713"/>
          </a:xfrm>
          <a:prstGeom prst="rect">
            <a:avLst/>
          </a:prstGeom>
          <a:noFill/>
        </p:spPr>
        <p:txBody>
          <a:bodyPr wrap="square" rtlCol="0">
            <a:spAutoFit/>
          </a:bodyPr>
          <a:lstStyle/>
          <a:p>
            <a:pPr marL="0" lvl="0" indent="0" algn="l" rtl="0">
              <a:lnSpc>
                <a:spcPct val="150000"/>
              </a:lnSpc>
              <a:spcBef>
                <a:spcPts val="0"/>
              </a:spcBef>
              <a:spcAft>
                <a:spcPts val="0"/>
              </a:spcAft>
              <a:buNone/>
            </a:pPr>
            <a:r>
              <a:rPr lang="en-US" sz="2400" b="1" dirty="0">
                <a:ea typeface="Lato"/>
                <a:cs typeface="Lato"/>
                <a:sym typeface="Lato"/>
              </a:rPr>
              <a:t>Hardware Used :-</a:t>
            </a:r>
          </a:p>
          <a:p>
            <a:pPr marL="457200" lvl="0" indent="-336550" algn="l" rtl="0">
              <a:lnSpc>
                <a:spcPct val="115000"/>
              </a:lnSpc>
              <a:spcBef>
                <a:spcPts val="0"/>
              </a:spcBef>
              <a:spcAft>
                <a:spcPts val="0"/>
              </a:spcAft>
              <a:buSzPts val="1700"/>
              <a:buFont typeface="Lato"/>
              <a:buChar char="➔"/>
            </a:pPr>
            <a:r>
              <a:rPr lang="en-US" sz="2400" dirty="0">
                <a:ea typeface="Lato"/>
                <a:cs typeface="Lato"/>
                <a:sym typeface="Lato"/>
              </a:rPr>
              <a:t>Processor Used: Intel i5</a:t>
            </a:r>
          </a:p>
          <a:p>
            <a:pPr marL="457200" lvl="0" indent="-336550" algn="l" rtl="0">
              <a:lnSpc>
                <a:spcPct val="115000"/>
              </a:lnSpc>
              <a:spcBef>
                <a:spcPts val="0"/>
              </a:spcBef>
              <a:spcAft>
                <a:spcPts val="0"/>
              </a:spcAft>
              <a:buSzPts val="1700"/>
              <a:buFont typeface="Lato"/>
              <a:buChar char="➔"/>
            </a:pPr>
            <a:r>
              <a:rPr lang="en-US" sz="2400" dirty="0">
                <a:ea typeface="Lato"/>
                <a:cs typeface="Lato"/>
                <a:sym typeface="Lato"/>
              </a:rPr>
              <a:t>Operating System: Windows 10</a:t>
            </a:r>
          </a:p>
          <a:p>
            <a:pPr marL="457200" lvl="0" indent="-336550" algn="l" rtl="0">
              <a:lnSpc>
                <a:spcPct val="115000"/>
              </a:lnSpc>
              <a:spcBef>
                <a:spcPts val="0"/>
              </a:spcBef>
              <a:spcAft>
                <a:spcPts val="0"/>
              </a:spcAft>
              <a:buSzPts val="1700"/>
              <a:buFont typeface="Lato"/>
              <a:buChar char="➔"/>
            </a:pPr>
            <a:r>
              <a:rPr lang="en-US" sz="2400" dirty="0">
                <a:ea typeface="Lato"/>
                <a:cs typeface="Lato"/>
                <a:sym typeface="Lato"/>
              </a:rPr>
              <a:t>RAM: 4 GB (minimum)</a:t>
            </a:r>
          </a:p>
          <a:p>
            <a:pPr marL="457200" lvl="0" indent="-336550" algn="l" rtl="0">
              <a:lnSpc>
                <a:spcPct val="115000"/>
              </a:lnSpc>
              <a:spcBef>
                <a:spcPts val="0"/>
              </a:spcBef>
              <a:spcAft>
                <a:spcPts val="0"/>
              </a:spcAft>
              <a:buSzPts val="1700"/>
              <a:buFont typeface="Lato"/>
              <a:buChar char="➔"/>
            </a:pPr>
            <a:r>
              <a:rPr lang="en-US" sz="2400" dirty="0">
                <a:ea typeface="Lato"/>
                <a:cs typeface="Lato"/>
                <a:sym typeface="Lato"/>
              </a:rPr>
              <a:t>Hardware Devices: Computer System</a:t>
            </a:r>
          </a:p>
          <a:p>
            <a:pPr marL="457200" lvl="0" indent="-336550" algn="l" rtl="0">
              <a:lnSpc>
                <a:spcPct val="115000"/>
              </a:lnSpc>
              <a:spcBef>
                <a:spcPts val="0"/>
              </a:spcBef>
              <a:spcAft>
                <a:spcPts val="0"/>
              </a:spcAft>
              <a:buSzPts val="1700"/>
              <a:buFont typeface="Lato"/>
              <a:buChar char="➔"/>
            </a:pPr>
            <a:r>
              <a:rPr lang="en-US" sz="2400" dirty="0">
                <a:ea typeface="Lato"/>
                <a:cs typeface="Lato"/>
                <a:sym typeface="Lato"/>
              </a:rPr>
              <a:t>Hard Disk: 256 GB</a:t>
            </a:r>
            <a:endParaRPr lang="en-US" sz="2400" dirty="0"/>
          </a:p>
        </p:txBody>
      </p:sp>
    </p:spTree>
    <p:extLst>
      <p:ext uri="{BB962C8B-B14F-4D97-AF65-F5344CB8AC3E}">
        <p14:creationId xmlns:p14="http://schemas.microsoft.com/office/powerpoint/2010/main" val="3584440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384461-8994-4697-A1CB-8510F53EF979}"/>
              </a:ext>
            </a:extLst>
          </p:cNvPr>
          <p:cNvSpPr txBox="1"/>
          <p:nvPr/>
        </p:nvSpPr>
        <p:spPr>
          <a:xfrm>
            <a:off x="2400300" y="1588770"/>
            <a:ext cx="8858250" cy="1569660"/>
          </a:xfrm>
          <a:prstGeom prst="rect">
            <a:avLst/>
          </a:prstGeom>
          <a:noFill/>
        </p:spPr>
        <p:txBody>
          <a:bodyPr wrap="square" rtlCol="0">
            <a:spAutoFit/>
          </a:bodyPr>
          <a:lstStyle/>
          <a:p>
            <a:r>
              <a:rPr lang="en-US" sz="4800" dirty="0">
                <a:latin typeface="Arial Rounded MT Bold" panose="020F0704030504030204" pitchFamily="34" charset="0"/>
              </a:rPr>
              <a:t>GLIMPSE TO OUR</a:t>
            </a:r>
          </a:p>
          <a:p>
            <a:r>
              <a:rPr lang="en-US" sz="4800" dirty="0">
                <a:latin typeface="Arial Rounded MT Bold" panose="020F0704030504030204" pitchFamily="34" charset="0"/>
              </a:rPr>
              <a:t> WEBSITE</a:t>
            </a:r>
          </a:p>
        </p:txBody>
      </p:sp>
      <p:sp>
        <p:nvSpPr>
          <p:cNvPr id="3" name="TextBox 2">
            <a:extLst>
              <a:ext uri="{FF2B5EF4-FFF2-40B4-BE49-F238E27FC236}">
                <a16:creationId xmlns:a16="http://schemas.microsoft.com/office/drawing/2014/main" id="{26191EE2-2772-4606-A5B4-CED942852A5E}"/>
              </a:ext>
            </a:extLst>
          </p:cNvPr>
          <p:cNvSpPr txBox="1"/>
          <p:nvPr/>
        </p:nvSpPr>
        <p:spPr>
          <a:xfrm>
            <a:off x="5589270" y="5989320"/>
            <a:ext cx="4446270"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Hope you like it :)</a:t>
            </a:r>
          </a:p>
        </p:txBody>
      </p:sp>
    </p:spTree>
    <p:extLst>
      <p:ext uri="{BB962C8B-B14F-4D97-AF65-F5344CB8AC3E}">
        <p14:creationId xmlns:p14="http://schemas.microsoft.com/office/powerpoint/2010/main" val="1881154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6F9969-E9AF-4ACA-9521-1F7F6AA2F9E2}"/>
              </a:ext>
            </a:extLst>
          </p:cNvPr>
          <p:cNvSpPr txBox="1"/>
          <p:nvPr/>
        </p:nvSpPr>
        <p:spPr>
          <a:xfrm>
            <a:off x="4423410" y="560069"/>
            <a:ext cx="5920740" cy="984885"/>
          </a:xfrm>
          <a:prstGeom prst="rect">
            <a:avLst/>
          </a:prstGeom>
          <a:noFill/>
        </p:spPr>
        <p:txBody>
          <a:bodyPr wrap="square" rtlCol="0">
            <a:spAutoFit/>
          </a:bodyPr>
          <a:lstStyle/>
          <a:p>
            <a:pPr marL="342900" indent="-342900">
              <a:buAutoNum type="arabicPeriod"/>
            </a:pPr>
            <a:r>
              <a:rPr lang="en-US" sz="4000" dirty="0">
                <a:latin typeface="Copperplate Gothic Bold" panose="020E0705020206020404" pitchFamily="34" charset="0"/>
              </a:rPr>
              <a:t>HOMEPAGE</a:t>
            </a:r>
          </a:p>
          <a:p>
            <a:pPr marL="342900" indent="-342900">
              <a:buAutoNum type="arabicPeriod"/>
            </a:pPr>
            <a:endParaRPr lang="en-US" dirty="0"/>
          </a:p>
        </p:txBody>
      </p:sp>
      <p:pic>
        <p:nvPicPr>
          <p:cNvPr id="4" name="Picture 3">
            <a:extLst>
              <a:ext uri="{FF2B5EF4-FFF2-40B4-BE49-F238E27FC236}">
                <a16:creationId xmlns:a16="http://schemas.microsoft.com/office/drawing/2014/main" id="{D6628069-4823-492A-A51D-054F975282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300" y="1442084"/>
            <a:ext cx="8983980" cy="5053489"/>
          </a:xfrm>
          <a:prstGeom prst="rect">
            <a:avLst/>
          </a:prstGeom>
        </p:spPr>
      </p:pic>
    </p:spTree>
    <p:extLst>
      <p:ext uri="{BB962C8B-B14F-4D97-AF65-F5344CB8AC3E}">
        <p14:creationId xmlns:p14="http://schemas.microsoft.com/office/powerpoint/2010/main" val="1070556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0" b="-20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43DB14-4075-4BDE-8C56-25F09EAD2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3150" y="998696"/>
            <a:ext cx="8912860" cy="5013484"/>
          </a:xfrm>
          <a:prstGeom prst="rect">
            <a:avLst/>
          </a:prstGeom>
        </p:spPr>
      </p:pic>
    </p:spTree>
    <p:extLst>
      <p:ext uri="{BB962C8B-B14F-4D97-AF65-F5344CB8AC3E}">
        <p14:creationId xmlns:p14="http://schemas.microsoft.com/office/powerpoint/2010/main" val="829087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262</Words>
  <Application>Microsoft Office PowerPoint</Application>
  <PresentationFormat>Widescreen</PresentationFormat>
  <Paragraphs>43</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 Rounded MT Bold</vt:lpstr>
      <vt:lpstr>Calibri</vt:lpstr>
      <vt:lpstr>Calibri Light</vt:lpstr>
      <vt:lpstr>Copperplate Gothic Bold</vt:lpstr>
      <vt:lpstr>Lato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 Arya</dc:creator>
  <cp:lastModifiedBy>Neha Arya</cp:lastModifiedBy>
  <cp:revision>1</cp:revision>
  <dcterms:created xsi:type="dcterms:W3CDTF">2021-11-10T18:06:44Z</dcterms:created>
  <dcterms:modified xsi:type="dcterms:W3CDTF">2021-11-10T18:07:56Z</dcterms:modified>
</cp:coreProperties>
</file>